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0D9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E54EF-C923-4A01-89C3-5B510B0830B6}" type="datetimeFigureOut">
              <a:rPr lang="es-MX" smtClean="0"/>
              <a:t>17/02/2014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8DAFE-DBE0-41C6-B81C-05FEAF43F0E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Equipo 1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Las Sabrosas</a:t>
            </a:r>
            <a:endParaRPr lang="es-MX" dirty="0"/>
          </a:p>
        </p:txBody>
      </p:sp>
      <p:pic>
        <p:nvPicPr>
          <p:cNvPr id="6" name="Picture 2" descr="http://www.escuelaenlanube.com/wp-content/uploads/2013/04/marcos_escolares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755576" y="1700808"/>
            <a:ext cx="583264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b="1" dirty="0" smtClean="0">
                <a:latin typeface="Arial" pitchFamily="34" charset="0"/>
                <a:cs typeface="Arial" pitchFamily="34" charset="0"/>
              </a:rPr>
              <a:t>Equipo </a:t>
            </a:r>
            <a:r>
              <a:rPr lang="es-MX" sz="8800" b="1" dirty="0" smtClean="0">
                <a:latin typeface="Arial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s-MX" sz="7200" dirty="0" smtClean="0">
                <a:latin typeface="Arial" pitchFamily="34" charset="0"/>
                <a:cs typeface="Arial" pitchFamily="34" charset="0"/>
              </a:rPr>
              <a:t>“Las Sabrosas”</a:t>
            </a:r>
            <a:endParaRPr lang="es-MX" sz="7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0" name="Picture 4" descr="http://us.123rf.com/450wm/lineartestpilot/lineartestpilot1401/lineartestpilot140104673/24826208-de-dibujos-animados-mujer-bonita-en-vestido-de-ca-ctel.jpg"/>
          <p:cNvPicPr>
            <a:picLocks noChangeAspect="1" noChangeArrowheads="1"/>
          </p:cNvPicPr>
          <p:nvPr/>
        </p:nvPicPr>
        <p:blipFill>
          <a:blip r:embed="rId3" cstate="print"/>
          <a:srcRect l="36959" t="5040" r="34481" b="5921"/>
          <a:stretch>
            <a:fillRect/>
          </a:stretch>
        </p:blipFill>
        <p:spPr bwMode="auto">
          <a:xfrm>
            <a:off x="6084168" y="1484784"/>
            <a:ext cx="1224136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55 Grupo"/>
          <p:cNvGrpSpPr/>
          <p:nvPr/>
        </p:nvGrpSpPr>
        <p:grpSpPr>
          <a:xfrm>
            <a:off x="1043608" y="1556792"/>
            <a:ext cx="6912768" cy="648072"/>
            <a:chOff x="1043608" y="1556792"/>
            <a:chExt cx="6912768" cy="648072"/>
          </a:xfrm>
        </p:grpSpPr>
        <p:sp>
          <p:nvSpPr>
            <p:cNvPr id="11" name="10 CuadroTexto"/>
            <p:cNvSpPr txBox="1"/>
            <p:nvPr/>
          </p:nvSpPr>
          <p:spPr>
            <a:xfrm>
              <a:off x="3419872" y="1556792"/>
              <a:ext cx="1944216" cy="523220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800" dirty="0" smtClean="0">
                  <a:latin typeface="Arial" pitchFamily="34" charset="0"/>
                  <a:cs typeface="Arial" pitchFamily="34" charset="0"/>
                </a:rPr>
                <a:t>Didácticas</a:t>
              </a:r>
              <a:endParaRPr lang="es-MX" sz="2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12 Conector recto"/>
            <p:cNvCxnSpPr>
              <a:endCxn id="11" idx="1"/>
            </p:cNvCxnSpPr>
            <p:nvPr/>
          </p:nvCxnSpPr>
          <p:spPr>
            <a:xfrm>
              <a:off x="1043608" y="1772816"/>
              <a:ext cx="2376264" cy="45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5364088" y="1844824"/>
              <a:ext cx="259228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 de flecha"/>
            <p:cNvCxnSpPr/>
            <p:nvPr/>
          </p:nvCxnSpPr>
          <p:spPr>
            <a:xfrm>
              <a:off x="1043608" y="1772816"/>
              <a:ext cx="0" cy="3600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 de flecha"/>
            <p:cNvCxnSpPr/>
            <p:nvPr/>
          </p:nvCxnSpPr>
          <p:spPr>
            <a:xfrm>
              <a:off x="7956376" y="1844824"/>
              <a:ext cx="0" cy="3600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22 CuadroTexto"/>
          <p:cNvSpPr txBox="1"/>
          <p:nvPr/>
        </p:nvSpPr>
        <p:spPr>
          <a:xfrm>
            <a:off x="179512" y="2132856"/>
            <a:ext cx="2232248" cy="58477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Operativa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156176" y="2132856"/>
            <a:ext cx="2880320" cy="83099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Reconstrucción de la cultura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79512" y="2996952"/>
            <a:ext cx="1944216" cy="461665"/>
          </a:xfrm>
          <a:prstGeom prst="rect">
            <a:avLst/>
          </a:prstGeom>
          <a:noFill/>
          <a:ln w="57150">
            <a:solidFill>
              <a:srgbClr val="A30D9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Piaget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07504" y="3831431"/>
            <a:ext cx="1944216" cy="76944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rial" pitchFamily="34" charset="0"/>
                <a:cs typeface="Arial" pitchFamily="34" charset="0"/>
              </a:rPr>
              <a:t>Interacción con el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MEDIO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6948264" y="3284984"/>
            <a:ext cx="1944216" cy="461665"/>
          </a:xfrm>
          <a:prstGeom prst="rect">
            <a:avLst/>
          </a:prstGeom>
          <a:noFill/>
          <a:ln w="57150">
            <a:solidFill>
              <a:srgbClr val="A30D9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Vigotsky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6732240" y="4077072"/>
            <a:ext cx="2160240" cy="101566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rial" pitchFamily="34" charset="0"/>
                <a:cs typeface="Arial" pitchFamily="34" charset="0"/>
              </a:rPr>
              <a:t>Interacción con las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PERSONAS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(formatos)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36 Conector recto"/>
          <p:cNvCxnSpPr/>
          <p:nvPr/>
        </p:nvCxnSpPr>
        <p:spPr>
          <a:xfrm>
            <a:off x="6084168" y="5596791"/>
            <a:ext cx="0" cy="2804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2699792" y="5622339"/>
            <a:ext cx="0" cy="2804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5076056" y="5910371"/>
            <a:ext cx="2232248" cy="83099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Conocimiento Compartido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2195736" y="5910371"/>
            <a:ext cx="2232248" cy="83099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Experiencia del alumno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4716016" y="11967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Conlleva</a:t>
            </a:r>
            <a:endParaRPr lang="es-MX" dirty="0"/>
          </a:p>
        </p:txBody>
      </p:sp>
      <p:grpSp>
        <p:nvGrpSpPr>
          <p:cNvPr id="57" name="56 Grupo"/>
          <p:cNvGrpSpPr/>
          <p:nvPr/>
        </p:nvGrpSpPr>
        <p:grpSpPr>
          <a:xfrm>
            <a:off x="1043608" y="2636912"/>
            <a:ext cx="2088232" cy="369332"/>
            <a:chOff x="1043608" y="2636912"/>
            <a:chExt cx="2088232" cy="369332"/>
          </a:xfrm>
        </p:grpSpPr>
        <p:cxnSp>
          <p:nvCxnSpPr>
            <p:cNvPr id="25" name="24 Conector recto de flecha"/>
            <p:cNvCxnSpPr/>
            <p:nvPr/>
          </p:nvCxnSpPr>
          <p:spPr>
            <a:xfrm>
              <a:off x="1043608" y="2636912"/>
              <a:ext cx="0" cy="3600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CuadroTexto"/>
            <p:cNvSpPr txBox="1"/>
            <p:nvPr/>
          </p:nvSpPr>
          <p:spPr>
            <a:xfrm>
              <a:off x="1619672" y="2636912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Propuesta por</a:t>
              </a:r>
              <a:endParaRPr lang="es-MX" dirty="0"/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5724128" y="2924944"/>
            <a:ext cx="2232248" cy="432048"/>
            <a:chOff x="5724128" y="2924944"/>
            <a:chExt cx="2232248" cy="432048"/>
          </a:xfrm>
        </p:grpSpPr>
        <p:cxnSp>
          <p:nvCxnSpPr>
            <p:cNvPr id="29" name="28 Conector recto de flecha"/>
            <p:cNvCxnSpPr/>
            <p:nvPr/>
          </p:nvCxnSpPr>
          <p:spPr>
            <a:xfrm>
              <a:off x="7956376" y="2924944"/>
              <a:ext cx="0" cy="3600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42 CuadroTexto"/>
            <p:cNvSpPr txBox="1"/>
            <p:nvPr/>
          </p:nvSpPr>
          <p:spPr>
            <a:xfrm>
              <a:off x="5724128" y="2987660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Propuesta por</a:t>
              </a:r>
              <a:endParaRPr lang="es-MX" dirty="0"/>
            </a:p>
          </p:txBody>
        </p:sp>
      </p:grpSp>
      <p:grpSp>
        <p:nvGrpSpPr>
          <p:cNvPr id="58" name="57 Grupo"/>
          <p:cNvGrpSpPr/>
          <p:nvPr/>
        </p:nvGrpSpPr>
        <p:grpSpPr>
          <a:xfrm>
            <a:off x="971600" y="3429000"/>
            <a:ext cx="2160240" cy="441340"/>
            <a:chOff x="971600" y="3429000"/>
            <a:chExt cx="2160240" cy="441340"/>
          </a:xfrm>
        </p:grpSpPr>
        <p:cxnSp>
          <p:nvCxnSpPr>
            <p:cNvPr id="27" name="26 Conector recto de flecha"/>
            <p:cNvCxnSpPr/>
            <p:nvPr/>
          </p:nvCxnSpPr>
          <p:spPr>
            <a:xfrm>
              <a:off x="971600" y="3429000"/>
              <a:ext cx="0" cy="3600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43 CuadroTexto"/>
            <p:cNvSpPr txBox="1"/>
            <p:nvPr/>
          </p:nvSpPr>
          <p:spPr>
            <a:xfrm>
              <a:off x="1619672" y="3501008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Basado</a:t>
              </a:r>
              <a:endParaRPr lang="es-MX" dirty="0"/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6156176" y="3717032"/>
            <a:ext cx="1800200" cy="369332"/>
            <a:chOff x="6156176" y="3717032"/>
            <a:chExt cx="1800200" cy="369332"/>
          </a:xfrm>
        </p:grpSpPr>
        <p:cxnSp>
          <p:nvCxnSpPr>
            <p:cNvPr id="32" name="31 Conector recto de flecha"/>
            <p:cNvCxnSpPr/>
            <p:nvPr/>
          </p:nvCxnSpPr>
          <p:spPr>
            <a:xfrm>
              <a:off x="7956376" y="3717032"/>
              <a:ext cx="0" cy="3600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44 CuadroTexto"/>
            <p:cNvSpPr txBox="1"/>
            <p:nvPr/>
          </p:nvSpPr>
          <p:spPr>
            <a:xfrm>
              <a:off x="6156176" y="3717032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Basado</a:t>
              </a:r>
              <a:endParaRPr lang="es-MX" dirty="0"/>
            </a:p>
          </p:txBody>
        </p:sp>
      </p:grpSp>
      <p:sp>
        <p:nvSpPr>
          <p:cNvPr id="47" name="46 CuadroTexto"/>
          <p:cNvSpPr txBox="1"/>
          <p:nvPr/>
        </p:nvSpPr>
        <p:spPr>
          <a:xfrm>
            <a:off x="3779912" y="4902259"/>
            <a:ext cx="2304256" cy="40011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Arial" pitchFamily="34" charset="0"/>
                <a:cs typeface="Arial" pitchFamily="34" charset="0"/>
              </a:rPr>
              <a:t>2 Condiciones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" name="60 Grupo"/>
          <p:cNvGrpSpPr/>
          <p:nvPr/>
        </p:nvGrpSpPr>
        <p:grpSpPr>
          <a:xfrm>
            <a:off x="3851920" y="4470211"/>
            <a:ext cx="2880320" cy="424497"/>
            <a:chOff x="3851920" y="4470211"/>
            <a:chExt cx="2880320" cy="424497"/>
          </a:xfrm>
        </p:grpSpPr>
        <p:cxnSp>
          <p:nvCxnSpPr>
            <p:cNvPr id="35" name="34 Conector recto"/>
            <p:cNvCxnSpPr/>
            <p:nvPr/>
          </p:nvCxnSpPr>
          <p:spPr>
            <a:xfrm>
              <a:off x="5724128" y="4614227"/>
              <a:ext cx="0" cy="28048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5652120" y="4614227"/>
              <a:ext cx="10801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47 CuadroTexto"/>
            <p:cNvSpPr txBox="1"/>
            <p:nvPr/>
          </p:nvSpPr>
          <p:spPr>
            <a:xfrm>
              <a:off x="3851920" y="447021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 smtClean="0"/>
                <a:t>mediante</a:t>
              </a:r>
              <a:endParaRPr lang="es-MX" dirty="0"/>
            </a:p>
          </p:txBody>
        </p:sp>
      </p:grpSp>
      <p:cxnSp>
        <p:nvCxnSpPr>
          <p:cNvPr id="49" name="48 Conector recto"/>
          <p:cNvCxnSpPr/>
          <p:nvPr/>
        </p:nvCxnSpPr>
        <p:spPr>
          <a:xfrm>
            <a:off x="4572000" y="5334307"/>
            <a:ext cx="0" cy="2804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2627784" y="5622339"/>
            <a:ext cx="34563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54 Grupo"/>
          <p:cNvGrpSpPr/>
          <p:nvPr/>
        </p:nvGrpSpPr>
        <p:grpSpPr>
          <a:xfrm>
            <a:off x="2699792" y="116632"/>
            <a:ext cx="3600400" cy="4437112"/>
            <a:chOff x="2699792" y="116632"/>
            <a:chExt cx="3600400" cy="4437112"/>
          </a:xfrm>
        </p:grpSpPr>
        <p:grpSp>
          <p:nvGrpSpPr>
            <p:cNvPr id="53" name="52 Grupo"/>
            <p:cNvGrpSpPr/>
            <p:nvPr/>
          </p:nvGrpSpPr>
          <p:grpSpPr>
            <a:xfrm>
              <a:off x="2699792" y="116632"/>
              <a:ext cx="3600400" cy="1440160"/>
              <a:chOff x="2699792" y="116632"/>
              <a:chExt cx="3600400" cy="1440160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2699792" y="116632"/>
                <a:ext cx="3600400" cy="1077218"/>
              </a:xfrm>
              <a:prstGeom prst="rect">
                <a:avLst/>
              </a:prstGeom>
              <a:noFill/>
              <a:ln w="57150"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3200" b="1" dirty="0" smtClean="0">
                    <a:latin typeface="Arial" pitchFamily="34" charset="0"/>
                    <a:cs typeface="Arial" pitchFamily="34" charset="0"/>
                  </a:rPr>
                  <a:t>El aprendizaje Escolar</a:t>
                </a:r>
                <a:endParaRPr lang="es-MX" sz="32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9" name="8 Conector recto de flecha"/>
              <p:cNvCxnSpPr/>
              <p:nvPr/>
            </p:nvCxnSpPr>
            <p:spPr>
              <a:xfrm>
                <a:off x="4427984" y="1196752"/>
                <a:ext cx="0" cy="36004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3314" name="Picture 2" descr="http://thomas.eduquipa.com/wp-content/uploads/2012/08/aprendizajeninyo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31840" y="2276872"/>
              <a:ext cx="2627784" cy="227687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6" grpId="0" animBg="1"/>
      <p:bldP spid="28" grpId="0" animBg="1"/>
      <p:bldP spid="31" grpId="0" animBg="1"/>
      <p:bldP spid="33" grpId="0" animBg="1"/>
      <p:bldP spid="39" grpId="0" animBg="1"/>
      <p:bldP spid="40" grpId="0" animBg="1"/>
      <p:bldP spid="41" grpId="0"/>
      <p:bldP spid="4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47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Equipo 1</vt:lpstr>
      <vt:lpstr>Diapositiva 2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10</cp:revision>
  <dcterms:created xsi:type="dcterms:W3CDTF">2014-02-17T23:20:50Z</dcterms:created>
  <dcterms:modified xsi:type="dcterms:W3CDTF">2014-02-18T00:44:52Z</dcterms:modified>
</cp:coreProperties>
</file>